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Palatino Linotyp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alatinoLinotype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alatinoLinotype-italic.fntdata"/><Relationship Id="rId14" Type="http://schemas.openxmlformats.org/officeDocument/2006/relationships/font" Target="fonts/PalatinoLinotype-bold.fntdata"/><Relationship Id="rId16" Type="http://schemas.openxmlformats.org/officeDocument/2006/relationships/font" Target="fonts/PalatinoLinotype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5: KANBAN WORKFLOW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Workflow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NZ"/>
              <a:t>A suggested Kanban Agile team process: </a:t>
            </a:r>
            <a:endParaRPr/>
          </a:p>
          <a:p>
            <a:pPr indent="-363538" lvl="0" marL="36353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/>
            </a:pPr>
            <a:r>
              <a:rPr b="1" lang="en-NZ"/>
              <a:t>Requirements analysis</a:t>
            </a:r>
            <a:r>
              <a:rPr lang="en-NZ"/>
              <a:t>: 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team members and appropriate end-users meet to identify requirements that are quantifiable, relevant and detailed.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Workflow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NZ"/>
              <a:t>A suggested Kanban Agile team process: </a:t>
            </a:r>
            <a:endParaRPr/>
          </a:p>
          <a:p>
            <a:pPr indent="-363538" lvl="0" marL="36353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2"/>
            </a:pPr>
            <a:r>
              <a:rPr b="1" lang="en-NZ"/>
              <a:t>Planning</a:t>
            </a:r>
            <a:r>
              <a:rPr lang="en-NZ"/>
              <a:t>: 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an idea is agreed to be viable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team meets to identify the features </a:t>
            </a:r>
            <a:endParaRPr/>
          </a:p>
          <a:p>
            <a:pPr indent="-347663" lvl="1" marL="1168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components which are equivalent to elements in the </a:t>
            </a:r>
            <a:r>
              <a:rPr i="1" lang="en-NZ"/>
              <a:t>backlog,</a:t>
            </a:r>
            <a:endParaRPr/>
          </a:p>
          <a:p>
            <a:pPr indent="-347663" lvl="1" marL="1168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to prioritize each feature,</a:t>
            </a:r>
            <a:endParaRPr/>
          </a:p>
          <a:p>
            <a:pPr indent="-347663" lvl="1" marL="1168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to assign them to an iteration.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Workflow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NZ"/>
              <a:t>A suggested Kanban Agile team process (continued): </a:t>
            </a:r>
            <a:endParaRPr/>
          </a:p>
          <a:p>
            <a:pPr indent="-363538" lvl="0" marL="36353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3"/>
            </a:pPr>
            <a:r>
              <a:rPr b="1" lang="en-NZ"/>
              <a:t>Design</a:t>
            </a:r>
            <a:r>
              <a:rPr lang="en-NZ"/>
              <a:t>: 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design is developed from the requirements identified,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team considers what the product or solution might look like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test strategy is agreed, or a plan to proceed.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Workflow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NZ"/>
              <a:t>A suggested Kanban Agile team process (continued): </a:t>
            </a:r>
            <a:endParaRPr/>
          </a:p>
          <a:p>
            <a:pPr indent="-363538" lvl="0" marL="363538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4"/>
            </a:pPr>
            <a:r>
              <a:rPr b="1" lang="en-NZ"/>
              <a:t>Implementation or further development</a:t>
            </a:r>
            <a:r>
              <a:rPr lang="en-NZ"/>
              <a:t>: 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features are developed,</a:t>
            </a:r>
            <a:endParaRPr/>
          </a:p>
          <a:p>
            <a:pPr indent="-347663" lvl="0" marL="711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and/or iterations are scheduled for deployment.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Workflow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534695" y="2015732"/>
            <a:ext cx="9520157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NZ"/>
              <a:t>A suggested Kanban Agile team process (continued): </a:t>
            </a:r>
            <a:endParaRPr/>
          </a:p>
          <a:p>
            <a:pPr indent="-363538" lvl="0" marL="363538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5"/>
            </a:pPr>
            <a:r>
              <a:rPr b="1" lang="en-NZ"/>
              <a:t>Testing:</a:t>
            </a:r>
            <a:endParaRPr/>
          </a:p>
          <a:p>
            <a:pPr indent="-347663" lvl="0" marL="711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outcomes components are tested against the requirements to ensure the outcome is solving the customer or end-user needs,</a:t>
            </a:r>
            <a:endParaRPr/>
          </a:p>
          <a:p>
            <a:pPr indent="-347663" lvl="1" marL="11684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this may include unit testing, integration testing, system testing, and acceptance testing.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Workflow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534695" y="2015732"/>
            <a:ext cx="9520157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NZ"/>
              <a:t>A suggested Kanban Agile team process (continued): </a:t>
            </a:r>
            <a:endParaRPr/>
          </a:p>
          <a:p>
            <a:pPr indent="-363538" lvl="0" marL="363538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6"/>
            </a:pPr>
            <a:r>
              <a:rPr b="1" lang="en-NZ"/>
              <a:t>Deployment: </a:t>
            </a:r>
            <a:endParaRPr/>
          </a:p>
          <a:p>
            <a:pPr indent="-347663" lvl="0" marL="711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outcome is ready for delivery to the customer or end-user,</a:t>
            </a:r>
            <a:endParaRPr/>
          </a:p>
          <a:p>
            <a:pPr indent="-347663" lvl="0" marL="711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end-users begin using the outcome (product),</a:t>
            </a:r>
            <a:endParaRPr/>
          </a:p>
          <a:p>
            <a:pPr indent="-347663" lvl="1" marL="11684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end-users may experience problems with the product,</a:t>
            </a:r>
            <a:endParaRPr/>
          </a:p>
          <a:p>
            <a:pPr indent="-347663" lvl="1" marL="116840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team receives feedback to be addressed in iterations.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Agile Workflow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534695" y="2015732"/>
            <a:ext cx="9520157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Note</a:t>
            </a:r>
            <a:r>
              <a:rPr lang="en-NZ"/>
              <a:t>: less time is invested up-front for documentation and analysis in agile processes. End-users feedback is gathered almost continually, as end-users are seeing and testing the outcomes continually, and provide genuine feedback. Development/feedback processes add accountability (tangible milestones of completed work, not only documentation). End-user satisfaction is improved by allowing ongoing input.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